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63" r:id="rId3"/>
    <p:sldId id="260" r:id="rId4"/>
    <p:sldId id="264" r:id="rId5"/>
    <p:sldId id="261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4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20AE99B-504C-4F07-B4CF-1974A5772F53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E3900B1-3A01-435B-A433-68A4D7771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49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EFCD1-11F1-44D5-BC78-EBBB7DF2C333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4552C-044E-477B-8E33-9DE3246F8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6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32BE-78A4-4B16-8DFD-D01E0E3CF718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345DC-ABC4-429E-BEA2-5CF4DA37B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2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A29D1-477F-434A-8B35-54A53FAD3DA0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29EC5-0602-4D9A-9225-89343938A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8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54927-7CE5-4325-8E50-16C657E6BF97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950DD-72AF-4D7D-9DD9-9F99C3DD9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2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CBDE-AE1D-4A63-83F1-F24A8A5D428B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D6D1F-16AE-4EB8-B86F-A1710AEB1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00C2-36DE-4C30-B20F-6612CB11D8BF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20A47-5FF1-4457-9B53-632859607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4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B33F-0704-4D94-A156-D57E49E4D765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37E5-468B-4E32-B7DC-46E621D21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0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A019-2A55-492E-8269-B78FF495F4C5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1B02F-C823-43D5-A53D-E72A3558E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7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C7E82-B4D3-4749-A27F-592E736A864E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70237-87EF-4AC8-8C5C-5AEC0A508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9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8641-F8B9-4478-99ED-61C45BCE7F7F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B6D08-F334-4B14-806F-18F3632DA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4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3BDC7-7964-4560-BA9A-3BC4AD46B287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EE8D5-1F96-458B-89FC-F6AE86101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CEFDAE-E110-4A6C-8D80-A143D7B936C6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23AC11-8692-4CAC-85DF-C84D41F4B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file:///C:\Users\Public\Desktop\Microsoft%20Windows%20Logo.lnk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file:///C:\Users\Public\Desktop\Microsoft%20Windows%20Logo.lnk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6"/>
          <p:cNvGrpSpPr>
            <a:grpSpLocks/>
          </p:cNvGrpSpPr>
          <p:nvPr/>
        </p:nvGrpSpPr>
        <p:grpSpPr bwMode="auto">
          <a:xfrm>
            <a:off x="1339850" y="1447800"/>
            <a:ext cx="5594350" cy="2976563"/>
            <a:chOff x="192" y="873"/>
            <a:chExt cx="2630" cy="655"/>
          </a:xfrm>
        </p:grpSpPr>
        <p:grpSp>
          <p:nvGrpSpPr>
            <p:cNvPr id="3077" name="Group 55"/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3079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3080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3081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3082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3083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3084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 altLang="en-US"/>
              </a:p>
            </p:txBody>
          </p:sp>
          <p:sp>
            <p:nvSpPr>
              <p:cNvPr id="3085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 altLang="en-US"/>
              </a:p>
            </p:txBody>
          </p:sp>
          <p:sp>
            <p:nvSpPr>
              <p:cNvPr id="3086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 altLang="en-US"/>
              </a:p>
            </p:txBody>
          </p:sp>
          <p:sp>
            <p:nvSpPr>
              <p:cNvPr id="3087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3078" name="Text Box 65"/>
            <p:cNvSpPr txBox="1">
              <a:spLocks noChangeArrowheads="1"/>
            </p:cNvSpPr>
            <p:nvPr/>
          </p:nvSpPr>
          <p:spPr bwMode="auto">
            <a:xfrm>
              <a:off x="557" y="1052"/>
              <a:ext cx="184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5400" b="1">
                  <a:solidFill>
                    <a:srgbClr val="3333FF"/>
                  </a:solidFill>
                  <a:latin typeface="Times New Roman" pitchFamily="18" charset="0"/>
                </a:rPr>
                <a:t>Khởi động</a:t>
              </a:r>
            </a:p>
          </p:txBody>
        </p:sp>
      </p:grpSp>
      <p:pic>
        <p:nvPicPr>
          <p:cNvPr id="3075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28937">
            <a:off x="5441950" y="5132388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" descr="D:\may kia\POWERPOINT\HINH NEN DEP\hinh nen dep\hinh trang tri\anhso.net_10120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2736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66"/>
          <p:cNvGrpSpPr>
            <a:grpSpLocks/>
          </p:cNvGrpSpPr>
          <p:nvPr/>
        </p:nvGrpSpPr>
        <p:grpSpPr bwMode="auto">
          <a:xfrm>
            <a:off x="1981200" y="100013"/>
            <a:ext cx="4354513" cy="1292225"/>
            <a:chOff x="192" y="873"/>
            <a:chExt cx="2630" cy="814"/>
          </a:xfrm>
        </p:grpSpPr>
        <p:grpSp>
          <p:nvGrpSpPr>
            <p:cNvPr id="12293" name="Group 55"/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12295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6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7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8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9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00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2301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2302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2303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2294" name="Text Box 65"/>
            <p:cNvSpPr txBox="1">
              <a:spLocks noChangeArrowheads="1"/>
            </p:cNvSpPr>
            <p:nvPr/>
          </p:nvSpPr>
          <p:spPr bwMode="auto">
            <a:xfrm>
              <a:off x="493" y="1008"/>
              <a:ext cx="2034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3200" b="1">
                  <a:solidFill>
                    <a:srgbClr val="3333FF"/>
                  </a:solidFill>
                  <a:latin typeface="Times New Roman" pitchFamily="18" charset="0"/>
                </a:rPr>
                <a:t>Em cần ghi nhớ</a:t>
              </a:r>
            </a:p>
          </p:txBody>
        </p:sp>
      </p:grpSp>
      <p:sp>
        <p:nvSpPr>
          <p:cNvPr id="14" name="Cloud 13"/>
          <p:cNvSpPr/>
          <p:nvPr/>
        </p:nvSpPr>
        <p:spPr>
          <a:xfrm>
            <a:off x="234950" y="1166813"/>
            <a:ext cx="8915400" cy="3657600"/>
          </a:xfrm>
          <a:prstGeom prst="cloud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Xem luật chơi bằng cách chọn nút                 ở màn hình khởi động trò chơi.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Sử dụng giấy nháp để ghi chú vị trí các số khi chưa chắc chắn vị trí đúng.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167438" y="2043113"/>
            <a:ext cx="1112837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Tutorial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05454" y="1484784"/>
            <a:ext cx="259398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10" descr="D:\may kia\POWERPOINT\HINH NEN DEP\hinh nen dep\hinh trang tri\Picture4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286000"/>
            <a:ext cx="20669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Vertical Scroll 6"/>
          <p:cNvSpPr/>
          <p:nvPr/>
        </p:nvSpPr>
        <p:spPr>
          <a:xfrm>
            <a:off x="3348038" y="2781300"/>
            <a:ext cx="2519362" cy="3240088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quy tắc chơi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6043613" y="2755900"/>
            <a:ext cx="2519362" cy="3240088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TextBox 1"/>
          <p:cNvSpPr txBox="1">
            <a:spLocks noChangeArrowheads="1"/>
          </p:cNvSpPr>
          <p:nvPr/>
        </p:nvSpPr>
        <p:spPr bwMode="auto">
          <a:xfrm>
            <a:off x="914400" y="241300"/>
            <a:ext cx="678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Thứ tư ngày 13 tháng 3 năm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Máº¹o hay Äá» chÆ¡i Sudoku cá»±c nha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7"/>
          <a:stretch>
            <a:fillRect/>
          </a:stretch>
        </p:blipFill>
        <p:spPr bwMode="auto">
          <a:xfrm>
            <a:off x="2133600" y="1289050"/>
            <a:ext cx="5767388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áº¹o hay Äá» chÆ¡i Sudoku cá»±c nha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1"/>
          <a:stretch>
            <a:fillRect/>
          </a:stretch>
        </p:blipFill>
        <p:spPr bwMode="auto">
          <a:xfrm>
            <a:off x="2286000" y="1295400"/>
            <a:ext cx="5334000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s.dowload.vn/data/image/2014/11/17/Cach-choi-Sudoku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83"/>
          <a:stretch>
            <a:fillRect/>
          </a:stretch>
        </p:blipFill>
        <p:spPr bwMode="auto">
          <a:xfrm>
            <a:off x="2625725" y="1447800"/>
            <a:ext cx="5334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Pictur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403350" y="1268413"/>
            <a:ext cx="662463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Đâu là câu lệnh để thay đổi màu vẽ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thành màu đỏ?</a:t>
            </a:r>
          </a:p>
          <a:p>
            <a:pPr eaLnBrk="1" hangingPunct="1"/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43163" y="2316163"/>
            <a:ext cx="4794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dirty="0" err="1" smtClean="0"/>
              <a:t>SetpenColor</a:t>
            </a:r>
            <a:r>
              <a:rPr lang="en-US" sz="3200" dirty="0" smtClean="0"/>
              <a:t> </a:t>
            </a:r>
            <a:r>
              <a:rPr lang="en-US" sz="3200" dirty="0"/>
              <a:t>2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28913" y="3136900"/>
            <a:ext cx="4221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200" dirty="0" err="1"/>
              <a:t>SetpenColor</a:t>
            </a:r>
            <a:r>
              <a:rPr lang="en-US" sz="3200" dirty="0"/>
              <a:t> 3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27313" y="3997325"/>
            <a:ext cx="4649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dirty="0" err="1" smtClean="0"/>
              <a:t>SetpenColor</a:t>
            </a:r>
            <a:r>
              <a:rPr lang="en-US" sz="3200" dirty="0" smtClean="0"/>
              <a:t> 4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203575" y="4076700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 altLang="en-US">
              <a:solidFill>
                <a:srgbClr val="FFFFFF"/>
              </a:solidFill>
              <a:latin typeface="Constantia" pitchFamily="18" charset="0"/>
            </a:endParaRPr>
          </a:p>
        </p:txBody>
      </p:sp>
      <p:pic>
        <p:nvPicPr>
          <p:cNvPr id="4104" name="Picture 9" descr="kitty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2590800"/>
            <a:ext cx="2895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Pictur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2" t="4646" r="7716" b="6870"/>
          <a:stretch>
            <a:fillRect/>
          </a:stretch>
        </p:blipFill>
        <p:spPr bwMode="auto">
          <a:xfrm>
            <a:off x="0" y="14288"/>
            <a:ext cx="9144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3276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3200400"/>
            <a:ext cx="408146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4762500"/>
            <a:ext cx="4402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267200" y="3200400"/>
            <a:ext cx="700088" cy="573088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alt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5127" name="TextBox 15"/>
          <p:cNvSpPr txBox="1">
            <a:spLocks noChangeArrowheads="1"/>
          </p:cNvSpPr>
          <p:nvPr/>
        </p:nvSpPr>
        <p:spPr bwMode="auto">
          <a:xfrm>
            <a:off x="673100" y="738188"/>
            <a:ext cx="75612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alt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Một thủ tục trong Logo có mấy phần? Đó là những phần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2743200" y="1601788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altLang="en-US" sz="3200" b="1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2322513"/>
            <a:ext cx="7391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HỌC VÀ CHƠI CÙNG MÁY TÍNH</a:t>
            </a:r>
          </a:p>
          <a:p>
            <a:pPr algn="ctr"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 SỐ VÀO ĐÚNG VỊ TRÍ (SUDOKU)</a:t>
            </a:r>
          </a:p>
        </p:txBody>
      </p:sp>
      <p:pic>
        <p:nvPicPr>
          <p:cNvPr id="6149" name="Picture 6" descr="D:\may kia\POWERPOINT\HINH NEN DEP\hinh nen dep\hinh trang tri\10.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D:\may kia\POWERPOINT\HINH NEN DEP\hinh nen dep\hinh trang tri\10.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021263"/>
            <a:ext cx="17526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609600"/>
            <a:ext cx="85344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Giới thiệu trò chơi:</a:t>
            </a:r>
            <a:endParaRPr lang="en-US" sz="36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>
                <a:latin typeface="Times New Roman" pitchFamily="18" charset="0"/>
                <a:cs typeface="Times New Roman" pitchFamily="18" charset="0"/>
              </a:rPr>
              <a:t>- Bàn cờ Sodoku có dạng 9x9 với 9 hàng, 9 cột và 9 vùng, mỗi vùng có 3x3 ô vuông có 3 hàng và 3 cột. Có một vài ô đã được đánh số chính là gợi ý.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>
                <a:latin typeface="Times New Roman" pitchFamily="18" charset="0"/>
                <a:cs typeface="Times New Roman" pitchFamily="18" charset="0"/>
              </a:rPr>
              <a:t>- Nhiệm vụ của em là điền kín những ô còn lại với điều kiện: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>
                <a:latin typeface="Times New Roman" pitchFamily="18" charset="0"/>
                <a:cs typeface="Times New Roman" pitchFamily="18" charset="0"/>
              </a:rPr>
              <a:t>+ Không trùng số nào ở hàng ngang.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>
                <a:latin typeface="Times New Roman" pitchFamily="18" charset="0"/>
                <a:cs typeface="Times New Roman" pitchFamily="18" charset="0"/>
              </a:rPr>
              <a:t>+ Không trùng số nào ở hàng dọc.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>
                <a:latin typeface="Times New Roman" pitchFamily="18" charset="0"/>
                <a:cs typeface="Times New Roman" pitchFamily="18" charset="0"/>
              </a:rPr>
              <a:t>+ Không trùng số nào trong vùng 3x3.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6" descr="D:\may kia\POWERPOINT\HINH NEN DEP\hinh nen dep\hinh trang tri\10.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8" y="2570163"/>
            <a:ext cx="3848100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381000" y="2286000"/>
            <a:ext cx="1828800" cy="990600"/>
          </a:xfrm>
          <a:prstGeom prst="wedgeRectCallout">
            <a:avLst>
              <a:gd name="adj1" fmla="val 199152"/>
              <a:gd name="adj2" fmla="val 10907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400" b="1">
                <a:latin typeface="Times New Roman"/>
                <a:ea typeface="Calibri"/>
                <a:cs typeface="Times New Roman"/>
              </a:rPr>
              <a:t>Bắt đầu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400" b="1">
                <a:latin typeface="Times New Roman"/>
                <a:ea typeface="Calibri"/>
                <a:cs typeface="Times New Roman"/>
              </a:rPr>
              <a:t>trò chơi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381000" y="3505200"/>
            <a:ext cx="1981200" cy="790575"/>
          </a:xfrm>
          <a:prstGeom prst="wedgeRectCallout">
            <a:avLst>
              <a:gd name="adj1" fmla="val 183836"/>
              <a:gd name="adj2" fmla="val 5425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400" b="1">
                <a:latin typeface="Times New Roman"/>
                <a:ea typeface="Calibri"/>
                <a:cs typeface="Times New Roman"/>
              </a:rPr>
              <a:t>Tải màn chơi đã có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381000" y="4648200"/>
            <a:ext cx="1981200" cy="762000"/>
          </a:xfrm>
          <a:prstGeom prst="wedgeRectCallout">
            <a:avLst>
              <a:gd name="adj1" fmla="val 188812"/>
              <a:gd name="adj2" fmla="val -4475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400" b="1">
                <a:latin typeface="Times New Roman"/>
                <a:ea typeface="Calibri"/>
                <a:cs typeface="Times New Roman"/>
              </a:rPr>
              <a:t>Xem điểm số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381000" y="5562600"/>
            <a:ext cx="2276475" cy="838200"/>
          </a:xfrm>
          <a:prstGeom prst="wedgeRectCallout">
            <a:avLst>
              <a:gd name="adj1" fmla="val 160696"/>
              <a:gd name="adj2" fmla="val -10580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400" b="1">
                <a:latin typeface="Times New Roman"/>
                <a:ea typeface="Calibri"/>
                <a:cs typeface="Times New Roman"/>
              </a:rPr>
              <a:t>Hướng dẫn cách chơi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52400" y="-25400"/>
            <a:ext cx="76962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nl-NL" sz="28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Bắt đầu trò chơi:</a:t>
            </a:r>
            <a:endParaRPr lang="en-US" sz="140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3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28600" y="657225"/>
            <a:ext cx="830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Khởi động trò chơi bằng cách nháy đúp chuột vào biểu tượng SODOKU trên màn hình Desktop.</a:t>
            </a:r>
            <a:endParaRPr lang="en-US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3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238" y="2238375"/>
            <a:ext cx="404495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533400" y="2157413"/>
            <a:ext cx="2209800" cy="881062"/>
          </a:xfrm>
          <a:prstGeom prst="wedgeRectCallout">
            <a:avLst>
              <a:gd name="adj1" fmla="val 169173"/>
              <a:gd name="adj2" fmla="val 11875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000" b="1">
                <a:latin typeface="Times New Roman"/>
                <a:ea typeface="Calibri"/>
                <a:cs typeface="Times New Roman"/>
              </a:rPr>
              <a:t>Chọn chế độ 1 hoặc 2 người chơi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381000" y="3273425"/>
            <a:ext cx="2362200" cy="728663"/>
          </a:xfrm>
          <a:prstGeom prst="wedgeRectCallout">
            <a:avLst>
              <a:gd name="adj1" fmla="val 153645"/>
              <a:gd name="adj2" fmla="val 838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000" b="1">
                <a:latin typeface="Times New Roman"/>
                <a:ea typeface="Calibri"/>
                <a:cs typeface="Times New Roman"/>
              </a:rPr>
              <a:t>Mức độ chơi: Rất dễ, dễ, khó…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85800" y="4222750"/>
            <a:ext cx="1584325" cy="730250"/>
          </a:xfrm>
          <a:prstGeom prst="wedgeRectCallout">
            <a:avLst>
              <a:gd name="adj1" fmla="val 228326"/>
              <a:gd name="adj2" fmla="val 5194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000" b="1">
                <a:latin typeface="Times New Roman"/>
                <a:ea typeface="Calibri"/>
                <a:cs typeface="Times New Roman"/>
              </a:rPr>
              <a:t>Bắt đầu chơi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60388" y="284163"/>
            <a:ext cx="28781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NL" sz="2400" b="1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nl-NL" sz="2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Chọn chế độ chơi:</a:t>
            </a:r>
            <a:endParaRPr lang="en-US" sz="120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320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225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0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2" descr="D:\may kia\POWERPOINT\HINH NEN DEP\hinh nen dep\hinh trang tri\anhso.net_10120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2736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4800" y="204788"/>
            <a:ext cx="71628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nl-NL" sz="28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Cách chơi:</a:t>
            </a:r>
            <a:endParaRPr lang="en-US" sz="140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Di</a:t>
            </a:r>
            <a:r>
              <a:rPr lang="nl-NL" sz="24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chuyển chuột vào vị trí ô trống</a:t>
            </a:r>
            <a:endParaRPr lang="en-US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Nháy chuột, lựa chọn số 9 (từ 1-9) để điền vào ô.</a:t>
            </a:r>
            <a:endParaRPr lang="en-US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Chú ý: </a:t>
            </a:r>
            <a:r>
              <a:rPr lang="nl-NL" sz="24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Time: </a:t>
            </a:r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 gian của trò chơi.</a:t>
            </a:r>
            <a:endParaRPr lang="en-US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lang="nl-NL" sz="24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Hints left: </a:t>
            </a:r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 lần gợi ý.</a:t>
            </a:r>
            <a:endParaRPr lang="en-US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3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43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17763"/>
            <a:ext cx="5248275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0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" descr="D:\may kia\POWERPOINT\HINH NEN DEP\hinh nen dep\hinh trang tri\anhso.net_10120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2736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2924175"/>
            <a:ext cx="1397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25" y="3900488"/>
            <a:ext cx="1174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663575" y="2362200"/>
            <a:ext cx="6934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nl-NL" sz="2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Thoát khỏi lần chơi:</a:t>
            </a:r>
          </a:p>
          <a:p>
            <a:pPr algn="just"/>
            <a:endParaRPr lang="en-US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Lưu lại lần chơi và trở về màn hình bắt đầu </a:t>
            </a:r>
            <a:endParaRPr lang="nl-NL" sz="3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663575" y="3635375"/>
            <a:ext cx="7543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Trở về màn hình bắt đầu mà không lưu lại lần chơi </a:t>
            </a:r>
            <a:endParaRPr lang="nl-NL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1271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15875"/>
            <a:ext cx="35718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2" descr="D:\may kia\POWERPOINT\HINH NEN DEP\hinh nen dep\hinh trang tri\anhso.net_10120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2736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378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Arial</vt:lpstr>
      <vt:lpstr>Times New Roman</vt:lpstr>
      <vt:lpstr>Constantia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SKY</cp:lastModifiedBy>
  <cp:revision>18</cp:revision>
  <dcterms:created xsi:type="dcterms:W3CDTF">2019-03-12T02:40:59Z</dcterms:created>
  <dcterms:modified xsi:type="dcterms:W3CDTF">2020-03-16T09:04:47Z</dcterms:modified>
</cp:coreProperties>
</file>